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61" r:id="rId6"/>
    <p:sldId id="262" r:id="rId7"/>
    <p:sldId id="274" r:id="rId8"/>
    <p:sldId id="263" r:id="rId9"/>
    <p:sldId id="266" r:id="rId10"/>
    <p:sldId id="282" r:id="rId11"/>
    <p:sldId id="268" r:id="rId12"/>
    <p:sldId id="283" r:id="rId13"/>
    <p:sldId id="285" r:id="rId14"/>
    <p:sldId id="291" r:id="rId15"/>
    <p:sldId id="292" r:id="rId16"/>
    <p:sldId id="280" r:id="rId17"/>
    <p:sldId id="284" r:id="rId18"/>
    <p:sldId id="287" r:id="rId19"/>
    <p:sldId id="289" r:id="rId20"/>
    <p:sldId id="286" r:id="rId21"/>
    <p:sldId id="28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E2852-2E9C-4E47-9169-7D226AB6534B}" type="datetimeFigureOut">
              <a:rPr lang="en-CA" smtClean="0"/>
              <a:t>07/09/2017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DBB3E-65BF-420D-A536-8F641D649C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5602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F952-AC69-495F-97A3-317671C46613}" type="datetimeFigureOut">
              <a:rPr lang="en-CA" smtClean="0"/>
              <a:t>07/09/2017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F00F-ECCF-4EDB-85E3-DF5D714687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2634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F952-AC69-495F-97A3-317671C46613}" type="datetimeFigureOut">
              <a:rPr lang="en-CA" smtClean="0"/>
              <a:t>07/09/2017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F00F-ECCF-4EDB-85E3-DF5D714687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3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F952-AC69-495F-97A3-317671C46613}" type="datetimeFigureOut">
              <a:rPr lang="en-CA" smtClean="0"/>
              <a:t>07/09/2017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F00F-ECCF-4EDB-85E3-DF5D714687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962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F952-AC69-495F-97A3-317671C46613}" type="datetimeFigureOut">
              <a:rPr lang="en-CA" smtClean="0"/>
              <a:t>07/09/2017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F00F-ECCF-4EDB-85E3-DF5D714687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945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F952-AC69-495F-97A3-317671C46613}" type="datetimeFigureOut">
              <a:rPr lang="en-CA" smtClean="0"/>
              <a:t>07/09/2017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F00F-ECCF-4EDB-85E3-DF5D714687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010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F952-AC69-495F-97A3-317671C46613}" type="datetimeFigureOut">
              <a:rPr lang="en-CA" smtClean="0"/>
              <a:t>07/09/2017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F00F-ECCF-4EDB-85E3-DF5D714687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0656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F952-AC69-495F-97A3-317671C46613}" type="datetimeFigureOut">
              <a:rPr lang="en-CA" smtClean="0"/>
              <a:t>07/09/2017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F00F-ECCF-4EDB-85E3-DF5D714687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589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F952-AC69-495F-97A3-317671C46613}" type="datetimeFigureOut">
              <a:rPr lang="en-CA" smtClean="0"/>
              <a:t>07/09/2017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F00F-ECCF-4EDB-85E3-DF5D714687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007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F952-AC69-495F-97A3-317671C46613}" type="datetimeFigureOut">
              <a:rPr lang="en-CA" smtClean="0"/>
              <a:t>07/09/2017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F00F-ECCF-4EDB-85E3-DF5D714687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612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F952-AC69-495F-97A3-317671C46613}" type="datetimeFigureOut">
              <a:rPr lang="en-CA" smtClean="0"/>
              <a:t>07/09/2017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F00F-ECCF-4EDB-85E3-DF5D714687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6941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F952-AC69-495F-97A3-317671C46613}" type="datetimeFigureOut">
              <a:rPr lang="en-CA" smtClean="0"/>
              <a:t>07/09/2017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F00F-ECCF-4EDB-85E3-DF5D714687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591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9F952-AC69-495F-97A3-317671C46613}" type="datetimeFigureOut">
              <a:rPr lang="en-CA" smtClean="0"/>
              <a:t>07/09/2017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8F00F-ECCF-4EDB-85E3-DF5D714687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654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b/b6/Jj-thomson2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f/ff/Plum_pudding_atom.sv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5400" b="1" dirty="0" smtClean="0"/>
              <a:t>Models of the Atom</a:t>
            </a:r>
            <a:endParaRPr lang="en-CA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tx1"/>
                </a:solidFill>
              </a:rPr>
              <a:t>SCH4C September 2017</a:t>
            </a:r>
            <a:endParaRPr lang="en-C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0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248" y="620688"/>
            <a:ext cx="8009504" cy="589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8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Neils Bohr</a:t>
            </a:r>
            <a:br>
              <a:rPr lang="en-CA" dirty="0" smtClean="0"/>
            </a:br>
            <a:r>
              <a:rPr lang="en-CA" dirty="0" smtClean="0"/>
              <a:t>1922</a:t>
            </a:r>
            <a:endParaRPr lang="en-CA" dirty="0"/>
          </a:p>
        </p:txBody>
      </p:sp>
      <p:pic>
        <p:nvPicPr>
          <p:cNvPr id="4" name="Content Placeholder 3" descr="http://4.bp.blogspot.com/_7yB-eeGviiI/TSjN72ezcrI/AAAAAAAAFaY/AWWX6m3yUrg/s1600/niels_bohr1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2320131"/>
            <a:ext cx="3238500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83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641" y="620688"/>
            <a:ext cx="8452771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20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362" y="295860"/>
            <a:ext cx="8115746" cy="608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96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Recall from grade 10:</a:t>
            </a:r>
            <a:br>
              <a:rPr lang="en-CA" dirty="0" smtClean="0"/>
            </a:br>
            <a:r>
              <a:rPr lang="en-CA" dirty="0" smtClean="0"/>
              <a:t>Light travels in waves – some we see, some we can’t</a:t>
            </a:r>
            <a:endParaRPr lang="en-CA" dirty="0"/>
          </a:p>
        </p:txBody>
      </p:sp>
      <p:pic>
        <p:nvPicPr>
          <p:cNvPr id="2050" name="Picture 2" descr="Image result for wave of energy ligh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29" y="2204864"/>
            <a:ext cx="856804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567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 smtClean="0"/>
              <a:t>Each wavelength we see as a unique colour</a:t>
            </a:r>
            <a:br>
              <a:rPr lang="en-CA" sz="3600" dirty="0" smtClean="0"/>
            </a:br>
            <a:r>
              <a:rPr lang="en-CA" sz="3600" dirty="0" smtClean="0"/>
              <a:t>Each wavelength has a different amount of energy</a:t>
            </a:r>
            <a:endParaRPr lang="en-CA" sz="3600" dirty="0"/>
          </a:p>
        </p:txBody>
      </p:sp>
      <p:pic>
        <p:nvPicPr>
          <p:cNvPr id="3074" name="Picture 2" descr="Image result for wave of energy ligh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485" y="1772816"/>
            <a:ext cx="6157204" cy="42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047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White Light: when passed through a prism we see every colour of light possible (continuous spectrum)</a:t>
            </a:r>
            <a:endParaRPr lang="en-CA" dirty="0"/>
          </a:p>
        </p:txBody>
      </p:sp>
      <p:pic>
        <p:nvPicPr>
          <p:cNvPr id="4" name="Content Placeholder 3" descr="http://www.suntrek.org/images/RAINBOW-IN-PRISM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6480720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093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2400" b="1" dirty="0" smtClean="0"/>
              <a:t>Bohr’s Model: Electrons exists in orbits called energy levels. Energy levels are labelled as n=1 (the first energy level), n = 2 etc.</a:t>
            </a:r>
            <a:endParaRPr lang="en-CA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3040" y="1453544"/>
            <a:ext cx="6737919" cy="505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31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b="1" dirty="0" smtClean="0"/>
              <a:t>Bohr proposed that:</a:t>
            </a:r>
            <a:endParaRPr lang="en-CA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CA" dirty="0" smtClean="0"/>
              <a:t>When atoms were given energy (heated up or has electricity pass through them) the electrons gained energy and moved up to higher energy levels (excited state)</a:t>
            </a:r>
          </a:p>
          <a:p>
            <a:pPr marL="514350" indent="-514350">
              <a:buAutoNum type="arabicParenR"/>
            </a:pPr>
            <a:r>
              <a:rPr lang="en-CA" dirty="0" smtClean="0"/>
              <a:t>When electrons returned to their original energy level (ground state), they released energy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1224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4062" y="2253456"/>
            <a:ext cx="509587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10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Democritus</a:t>
            </a:r>
            <a:br>
              <a:rPr lang="en-CA" dirty="0" smtClean="0"/>
            </a:br>
            <a:r>
              <a:rPr lang="en-CA" dirty="0" smtClean="0"/>
              <a:t> 400 BC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824955"/>
          </a:xfrm>
        </p:spPr>
        <p:txBody>
          <a:bodyPr/>
          <a:lstStyle/>
          <a:p>
            <a:r>
              <a:rPr lang="en-CA" dirty="0" smtClean="0"/>
              <a:t>Atom = indivisible = smallest unit of matter</a:t>
            </a:r>
          </a:p>
          <a:p>
            <a:endParaRPr lang="en-CA" dirty="0"/>
          </a:p>
        </p:txBody>
      </p:sp>
      <p:pic>
        <p:nvPicPr>
          <p:cNvPr id="4" name="Picture 3" descr="http://www.universetoday.com/wp-content/uploads/2009/12/Democritu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842" y="1768475"/>
            <a:ext cx="3028315" cy="3321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102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2800" dirty="0" smtClean="0"/>
              <a:t>We see the energy released as different colours. This is unique for each element and therefore a good way to identify an element.</a:t>
            </a:r>
            <a:endParaRPr lang="en-CA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535131"/>
            <a:ext cx="6980472" cy="491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76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Spectra produced by different elements (line spectra)</a:t>
            </a:r>
            <a:endParaRPr lang="en-CA" dirty="0"/>
          </a:p>
        </p:txBody>
      </p:sp>
      <p:pic>
        <p:nvPicPr>
          <p:cNvPr id="1026" name="Picture 2" descr="Image result for atomic spectr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533" y="1702328"/>
            <a:ext cx="6314934" cy="432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5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John Dalton</a:t>
            </a:r>
            <a:br>
              <a:rPr lang="en-CA" dirty="0" smtClean="0"/>
            </a:br>
            <a:r>
              <a:rPr lang="en-CA" dirty="0" smtClean="0"/>
              <a:t>1800</a:t>
            </a:r>
            <a:br>
              <a:rPr lang="en-CA" dirty="0" smtClean="0"/>
            </a:br>
            <a:endParaRPr lang="en-CA" dirty="0"/>
          </a:p>
        </p:txBody>
      </p:sp>
      <p:pic>
        <p:nvPicPr>
          <p:cNvPr id="4" name="Content Placeholder 3" descr="http://crescentok.com/staff/jaskew/ISR/TigerChem/periodic_table/dalton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76500"/>
            <a:ext cx="124777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the-history-of-the-atom.wikispaces.com/file/view/JOHN_DALTON_REICH-CHEMMISTRY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98980"/>
            <a:ext cx="2860040" cy="2860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303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J. J. Thomson</a:t>
            </a:r>
            <a:br>
              <a:rPr lang="en-CA" dirty="0" smtClean="0"/>
            </a:br>
            <a:r>
              <a:rPr lang="en-CA" dirty="0" smtClean="0"/>
              <a:t>1897</a:t>
            </a:r>
            <a:br>
              <a:rPr lang="en-CA" dirty="0" smtClean="0"/>
            </a:br>
            <a:endParaRPr lang="en-CA" dirty="0"/>
          </a:p>
        </p:txBody>
      </p:sp>
      <p:pic>
        <p:nvPicPr>
          <p:cNvPr id="4" name="Content Placeholder 3" descr="File:Jj-thomson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3960440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0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1897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Thomson discovers that atoms contain negatively charged particles called </a:t>
            </a:r>
          </a:p>
          <a:p>
            <a:pPr marL="0" indent="0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sz="5400" b="1" dirty="0" smtClean="0">
                <a:solidFill>
                  <a:srgbClr val="FF0000"/>
                </a:solidFill>
              </a:rPr>
              <a:t>electrons</a:t>
            </a:r>
            <a:endParaRPr lang="en-CA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5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Thomson’s Model of the Atom</a:t>
            </a:r>
            <a:endParaRPr lang="en-CA" dirty="0"/>
          </a:p>
        </p:txBody>
      </p:sp>
      <p:pic>
        <p:nvPicPr>
          <p:cNvPr id="4" name="Content Placeholder 3" descr="File:Plum pudding atom.sv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205831"/>
            <a:ext cx="3314700" cy="3314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25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Nagaoka’s</a:t>
            </a:r>
            <a:r>
              <a:rPr lang="en-CA" dirty="0" smtClean="0"/>
              <a:t> Model 1904</a:t>
            </a:r>
            <a:endParaRPr lang="en-CA" dirty="0"/>
          </a:p>
        </p:txBody>
      </p:sp>
      <p:pic>
        <p:nvPicPr>
          <p:cNvPr id="4" name="Content Placeholder 3" descr="http://www.clickandlearn.org/gr9_sci/atoms/dalton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76872"/>
            <a:ext cx="4032448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003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Ernest Rutherford</a:t>
            </a:r>
            <a:br>
              <a:rPr lang="en-CA" dirty="0" smtClean="0"/>
            </a:br>
            <a:r>
              <a:rPr lang="en-CA" dirty="0" smtClean="0"/>
              <a:t>1911</a:t>
            </a:r>
            <a:endParaRPr lang="en-CA" dirty="0"/>
          </a:p>
        </p:txBody>
      </p:sp>
      <p:pic>
        <p:nvPicPr>
          <p:cNvPr id="4" name="Content Placeholder 3" descr="http://upload.wikimedia.org/wikipedia/commons/thumb/6/6a/Ernest_Rutherford.jpg/210px-Ernest_Rutherford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00808"/>
            <a:ext cx="3240360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890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1918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Rutherford discovers that atoms contain positively charged particles called</a:t>
            </a:r>
          </a:p>
          <a:p>
            <a:endParaRPr lang="en-CA" dirty="0"/>
          </a:p>
          <a:p>
            <a:pPr marL="0" indent="0" algn="ctr">
              <a:buNone/>
            </a:pPr>
            <a:r>
              <a:rPr lang="en-CA" sz="4800" b="1" dirty="0" smtClean="0">
                <a:solidFill>
                  <a:srgbClr val="FF0000"/>
                </a:solidFill>
              </a:rPr>
              <a:t>protons</a:t>
            </a:r>
            <a:endParaRPr lang="en-CA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6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199</Words>
  <Application>Microsoft Office PowerPoint</Application>
  <PresentationFormat>On-screen Show (4:3)</PresentationFormat>
  <Paragraphs>27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Models of the Atom</vt:lpstr>
      <vt:lpstr>Democritus  400 BC </vt:lpstr>
      <vt:lpstr>John Dalton 1800 </vt:lpstr>
      <vt:lpstr>J. J. Thomson 1897 </vt:lpstr>
      <vt:lpstr>1897</vt:lpstr>
      <vt:lpstr>Thomson’s Model of the Atom</vt:lpstr>
      <vt:lpstr>Nagaoka’s Model 1904</vt:lpstr>
      <vt:lpstr>Ernest Rutherford 1911</vt:lpstr>
      <vt:lpstr> 1918</vt:lpstr>
      <vt:lpstr>PowerPoint Presentation</vt:lpstr>
      <vt:lpstr>Neils Bohr 1922</vt:lpstr>
      <vt:lpstr>PowerPoint Presentation</vt:lpstr>
      <vt:lpstr>PowerPoint Presentation</vt:lpstr>
      <vt:lpstr>Recall from grade 10: Light travels in waves – some we see, some we can’t</vt:lpstr>
      <vt:lpstr>Each wavelength we see as a unique colour Each wavelength has a different amount of energy</vt:lpstr>
      <vt:lpstr>White Light: when passed through a prism we see every colour of light possible (continuous spectrum)</vt:lpstr>
      <vt:lpstr>Bohr’s Model: Electrons exists in orbits called energy levels. Energy levels are labelled as n=1 (the first energy level), n = 2 etc.</vt:lpstr>
      <vt:lpstr>Bohr proposed that:</vt:lpstr>
      <vt:lpstr>PowerPoint Presentation</vt:lpstr>
      <vt:lpstr>We see the energy released as different colours. This is unique for each element and therefore a good way to identify an element.</vt:lpstr>
      <vt:lpstr>Spectra produced by different elements (line spectra)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Models of the Atom</dc:title>
  <dc:creator>Darlene is Beautiful</dc:creator>
  <cp:lastModifiedBy>Darlene Wall [Staff]</cp:lastModifiedBy>
  <cp:revision>43</cp:revision>
  <dcterms:created xsi:type="dcterms:W3CDTF">2012-02-03T02:22:17Z</dcterms:created>
  <dcterms:modified xsi:type="dcterms:W3CDTF">2017-09-08T15:02:30Z</dcterms:modified>
</cp:coreProperties>
</file>